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2" r:id="rId3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CCFF99"/>
    <a:srgbClr val="FFCCFF"/>
    <a:srgbClr val="FF3300"/>
    <a:srgbClr val="FFCC99"/>
    <a:srgbClr val="CC0000"/>
    <a:srgbClr val="FF66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 snapToGrid="0" showGuides="1">
      <p:cViewPr varScale="1">
        <p:scale>
          <a:sx n="62" d="100"/>
          <a:sy n="62" d="100"/>
        </p:scale>
        <p:origin x="-1315" y="-91"/>
      </p:cViewPr>
      <p:guideLst>
        <p:guide orient="horz" pos="-1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US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US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0420" name="Picture 60419" descr="12 tribes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47900" y="-4445"/>
            <a:ext cx="46355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0421" name="Freeform 60420"/>
          <p:cNvSpPr/>
          <p:nvPr/>
        </p:nvSpPr>
        <p:spPr>
          <a:xfrm>
            <a:off x="5129213" y="4283075"/>
            <a:ext cx="1066800" cy="1165225"/>
          </a:xfrm>
          <a:custGeom>
            <a:avLst/>
            <a:gdLst/>
            <a:ahLst/>
            <a:cxnLst/>
            <a:pathLst>
              <a:path w="672" h="734">
                <a:moveTo>
                  <a:pt x="0" y="98"/>
                </a:moveTo>
                <a:lnTo>
                  <a:pt x="12" y="148"/>
                </a:lnTo>
                <a:lnTo>
                  <a:pt x="36" y="148"/>
                </a:lnTo>
                <a:lnTo>
                  <a:pt x="53" y="194"/>
                </a:lnTo>
                <a:lnTo>
                  <a:pt x="43" y="247"/>
                </a:lnTo>
                <a:lnTo>
                  <a:pt x="29" y="312"/>
                </a:lnTo>
                <a:lnTo>
                  <a:pt x="27" y="381"/>
                </a:lnTo>
                <a:lnTo>
                  <a:pt x="7" y="422"/>
                </a:lnTo>
                <a:lnTo>
                  <a:pt x="15" y="492"/>
                </a:lnTo>
                <a:lnTo>
                  <a:pt x="36" y="588"/>
                </a:lnTo>
                <a:lnTo>
                  <a:pt x="115" y="628"/>
                </a:lnTo>
                <a:lnTo>
                  <a:pt x="159" y="633"/>
                </a:lnTo>
                <a:lnTo>
                  <a:pt x="231" y="621"/>
                </a:lnTo>
                <a:lnTo>
                  <a:pt x="389" y="631"/>
                </a:lnTo>
                <a:lnTo>
                  <a:pt x="420" y="691"/>
                </a:lnTo>
                <a:lnTo>
                  <a:pt x="454" y="693"/>
                </a:lnTo>
                <a:lnTo>
                  <a:pt x="492" y="669"/>
                </a:lnTo>
                <a:lnTo>
                  <a:pt x="535" y="674"/>
                </a:lnTo>
                <a:lnTo>
                  <a:pt x="559" y="698"/>
                </a:lnTo>
                <a:lnTo>
                  <a:pt x="603" y="727"/>
                </a:lnTo>
                <a:lnTo>
                  <a:pt x="672" y="734"/>
                </a:lnTo>
                <a:lnTo>
                  <a:pt x="641" y="520"/>
                </a:lnTo>
                <a:lnTo>
                  <a:pt x="660" y="393"/>
                </a:lnTo>
                <a:lnTo>
                  <a:pt x="648" y="302"/>
                </a:lnTo>
                <a:lnTo>
                  <a:pt x="593" y="156"/>
                </a:lnTo>
                <a:lnTo>
                  <a:pt x="547" y="67"/>
                </a:lnTo>
                <a:lnTo>
                  <a:pt x="480" y="4"/>
                </a:lnTo>
                <a:lnTo>
                  <a:pt x="413" y="0"/>
                </a:lnTo>
                <a:lnTo>
                  <a:pt x="363" y="50"/>
                </a:lnTo>
                <a:lnTo>
                  <a:pt x="327" y="96"/>
                </a:lnTo>
                <a:lnTo>
                  <a:pt x="278" y="94"/>
                </a:lnTo>
                <a:lnTo>
                  <a:pt x="179" y="86"/>
                </a:lnTo>
                <a:lnTo>
                  <a:pt x="123" y="72"/>
                </a:lnTo>
                <a:lnTo>
                  <a:pt x="70" y="65"/>
                </a:lnTo>
                <a:lnTo>
                  <a:pt x="41" y="84"/>
                </a:lnTo>
                <a:lnTo>
                  <a:pt x="0" y="98"/>
                </a:lnTo>
                <a:close/>
              </a:path>
            </a:pathLst>
          </a:custGeom>
          <a:solidFill>
            <a:srgbClr val="FFFF00">
              <a:alpha val="60001"/>
            </a:srgbClr>
          </a:solidFill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0422" name="Text Box 60421"/>
          <p:cNvSpPr txBox="1"/>
          <p:nvPr/>
        </p:nvSpPr>
        <p:spPr>
          <a:xfrm>
            <a:off x="5291138" y="4602163"/>
            <a:ext cx="692150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zh-TW" altLang="en-US">
                <a:latin typeface="黑体" panose="02010609060101010101" pitchFamily="49" charset="-122"/>
                <a:ea typeface="黑体" panose="02010609060101010101" pitchFamily="49" charset="-122"/>
              </a:rPr>
              <a:t>流便</a:t>
            </a:r>
            <a:endParaRPr lang="zh-TW" altLang="en-US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423" name="Freeform 60422"/>
          <p:cNvSpPr/>
          <p:nvPr/>
        </p:nvSpPr>
        <p:spPr>
          <a:xfrm>
            <a:off x="2244725" y="4149725"/>
            <a:ext cx="2838450" cy="2708275"/>
          </a:xfrm>
          <a:custGeom>
            <a:avLst/>
            <a:gdLst/>
            <a:ahLst/>
            <a:cxnLst/>
            <a:pathLst>
              <a:path w="1788" h="1706">
                <a:moveTo>
                  <a:pt x="1788" y="231"/>
                </a:moveTo>
                <a:lnTo>
                  <a:pt x="1768" y="180"/>
                </a:lnTo>
                <a:lnTo>
                  <a:pt x="1711" y="180"/>
                </a:lnTo>
                <a:lnTo>
                  <a:pt x="1660" y="218"/>
                </a:lnTo>
                <a:lnTo>
                  <a:pt x="1619" y="218"/>
                </a:lnTo>
                <a:lnTo>
                  <a:pt x="1593" y="199"/>
                </a:lnTo>
                <a:lnTo>
                  <a:pt x="1532" y="215"/>
                </a:lnTo>
                <a:lnTo>
                  <a:pt x="1452" y="259"/>
                </a:lnTo>
                <a:lnTo>
                  <a:pt x="1391" y="242"/>
                </a:lnTo>
                <a:lnTo>
                  <a:pt x="1359" y="212"/>
                </a:lnTo>
                <a:lnTo>
                  <a:pt x="1296" y="189"/>
                </a:lnTo>
                <a:lnTo>
                  <a:pt x="1229" y="237"/>
                </a:lnTo>
                <a:lnTo>
                  <a:pt x="1188" y="261"/>
                </a:lnTo>
                <a:lnTo>
                  <a:pt x="1116" y="266"/>
                </a:lnTo>
                <a:lnTo>
                  <a:pt x="1084" y="275"/>
                </a:lnTo>
                <a:lnTo>
                  <a:pt x="1056" y="248"/>
                </a:lnTo>
                <a:lnTo>
                  <a:pt x="1014" y="195"/>
                </a:lnTo>
                <a:lnTo>
                  <a:pt x="912" y="199"/>
                </a:lnTo>
                <a:lnTo>
                  <a:pt x="857" y="151"/>
                </a:lnTo>
                <a:lnTo>
                  <a:pt x="857" y="80"/>
                </a:lnTo>
                <a:lnTo>
                  <a:pt x="822" y="23"/>
                </a:lnTo>
                <a:lnTo>
                  <a:pt x="780" y="0"/>
                </a:lnTo>
                <a:lnTo>
                  <a:pt x="755" y="67"/>
                </a:lnTo>
                <a:lnTo>
                  <a:pt x="704" y="218"/>
                </a:lnTo>
                <a:lnTo>
                  <a:pt x="627" y="355"/>
                </a:lnTo>
                <a:lnTo>
                  <a:pt x="595" y="423"/>
                </a:lnTo>
                <a:lnTo>
                  <a:pt x="470" y="589"/>
                </a:lnTo>
                <a:lnTo>
                  <a:pt x="377" y="682"/>
                </a:lnTo>
                <a:lnTo>
                  <a:pt x="284" y="797"/>
                </a:lnTo>
                <a:lnTo>
                  <a:pt x="182" y="899"/>
                </a:lnTo>
                <a:lnTo>
                  <a:pt x="115" y="951"/>
                </a:lnTo>
                <a:lnTo>
                  <a:pt x="2" y="1017"/>
                </a:lnTo>
                <a:lnTo>
                  <a:pt x="0" y="1516"/>
                </a:lnTo>
                <a:lnTo>
                  <a:pt x="48" y="1579"/>
                </a:lnTo>
                <a:lnTo>
                  <a:pt x="105" y="1605"/>
                </a:lnTo>
                <a:lnTo>
                  <a:pt x="79" y="1699"/>
                </a:lnTo>
                <a:lnTo>
                  <a:pt x="1139" y="1706"/>
                </a:lnTo>
                <a:lnTo>
                  <a:pt x="1427" y="1504"/>
                </a:lnTo>
                <a:lnTo>
                  <a:pt x="1571" y="1418"/>
                </a:lnTo>
                <a:lnTo>
                  <a:pt x="1638" y="1325"/>
                </a:lnTo>
                <a:lnTo>
                  <a:pt x="1667" y="1261"/>
                </a:lnTo>
                <a:lnTo>
                  <a:pt x="1641" y="1226"/>
                </a:lnTo>
                <a:lnTo>
                  <a:pt x="1632" y="1162"/>
                </a:lnTo>
                <a:lnTo>
                  <a:pt x="1596" y="1104"/>
                </a:lnTo>
                <a:lnTo>
                  <a:pt x="1596" y="995"/>
                </a:lnTo>
                <a:lnTo>
                  <a:pt x="1635" y="922"/>
                </a:lnTo>
                <a:lnTo>
                  <a:pt x="1635" y="890"/>
                </a:lnTo>
                <a:lnTo>
                  <a:pt x="1651" y="861"/>
                </a:lnTo>
                <a:lnTo>
                  <a:pt x="1628" y="762"/>
                </a:lnTo>
                <a:lnTo>
                  <a:pt x="1625" y="691"/>
                </a:lnTo>
                <a:lnTo>
                  <a:pt x="1638" y="538"/>
                </a:lnTo>
                <a:lnTo>
                  <a:pt x="1664" y="419"/>
                </a:lnTo>
                <a:lnTo>
                  <a:pt x="1724" y="301"/>
                </a:lnTo>
                <a:lnTo>
                  <a:pt x="1760" y="240"/>
                </a:lnTo>
                <a:lnTo>
                  <a:pt x="1788" y="231"/>
                </a:lnTo>
                <a:close/>
              </a:path>
            </a:pathLst>
          </a:custGeom>
          <a:solidFill>
            <a:srgbClr val="FF3399">
              <a:alpha val="60001"/>
            </a:srgbClr>
          </a:solidFill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0424" name="Text Box 60423"/>
          <p:cNvSpPr txBox="1"/>
          <p:nvPr/>
        </p:nvSpPr>
        <p:spPr>
          <a:xfrm>
            <a:off x="3417888" y="5016500"/>
            <a:ext cx="8953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TW" altLang="en-US" sz="28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犹大</a:t>
            </a:r>
            <a:endParaRPr lang="zh-TW" altLang="en-US" sz="280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426" name="Freeform 60425"/>
          <p:cNvSpPr/>
          <p:nvPr/>
        </p:nvSpPr>
        <p:spPr>
          <a:xfrm>
            <a:off x="4230688" y="4175125"/>
            <a:ext cx="923925" cy="381000"/>
          </a:xfrm>
          <a:custGeom>
            <a:avLst/>
            <a:gdLst/>
            <a:ahLst/>
            <a:cxnLst/>
            <a:pathLst>
              <a:path w="582" h="240">
                <a:moveTo>
                  <a:pt x="0" y="78"/>
                </a:moveTo>
                <a:lnTo>
                  <a:pt x="134" y="74"/>
                </a:lnTo>
                <a:lnTo>
                  <a:pt x="161" y="62"/>
                </a:lnTo>
                <a:lnTo>
                  <a:pt x="170" y="32"/>
                </a:lnTo>
                <a:lnTo>
                  <a:pt x="194" y="6"/>
                </a:lnTo>
                <a:lnTo>
                  <a:pt x="243" y="0"/>
                </a:lnTo>
                <a:lnTo>
                  <a:pt x="299" y="30"/>
                </a:lnTo>
                <a:lnTo>
                  <a:pt x="326" y="52"/>
                </a:lnTo>
                <a:lnTo>
                  <a:pt x="356" y="50"/>
                </a:lnTo>
                <a:lnTo>
                  <a:pt x="399" y="63"/>
                </a:lnTo>
                <a:lnTo>
                  <a:pt x="422" y="52"/>
                </a:lnTo>
                <a:lnTo>
                  <a:pt x="450" y="53"/>
                </a:lnTo>
                <a:lnTo>
                  <a:pt x="481" y="81"/>
                </a:lnTo>
                <a:lnTo>
                  <a:pt x="529" y="84"/>
                </a:lnTo>
                <a:lnTo>
                  <a:pt x="553" y="82"/>
                </a:lnTo>
                <a:lnTo>
                  <a:pt x="565" y="162"/>
                </a:lnTo>
                <a:lnTo>
                  <a:pt x="582" y="220"/>
                </a:lnTo>
                <a:lnTo>
                  <a:pt x="559" y="226"/>
                </a:lnTo>
                <a:lnTo>
                  <a:pt x="540" y="214"/>
                </a:lnTo>
                <a:lnTo>
                  <a:pt x="521" y="161"/>
                </a:lnTo>
                <a:lnTo>
                  <a:pt x="461" y="161"/>
                </a:lnTo>
                <a:lnTo>
                  <a:pt x="426" y="185"/>
                </a:lnTo>
                <a:lnTo>
                  <a:pt x="408" y="198"/>
                </a:lnTo>
                <a:lnTo>
                  <a:pt x="377" y="198"/>
                </a:lnTo>
                <a:lnTo>
                  <a:pt x="355" y="183"/>
                </a:lnTo>
                <a:lnTo>
                  <a:pt x="319" y="184"/>
                </a:lnTo>
                <a:lnTo>
                  <a:pt x="288" y="191"/>
                </a:lnTo>
                <a:lnTo>
                  <a:pt x="228" y="228"/>
                </a:lnTo>
                <a:lnTo>
                  <a:pt x="201" y="236"/>
                </a:lnTo>
                <a:lnTo>
                  <a:pt x="170" y="240"/>
                </a:lnTo>
                <a:lnTo>
                  <a:pt x="150" y="232"/>
                </a:lnTo>
                <a:lnTo>
                  <a:pt x="108" y="196"/>
                </a:lnTo>
                <a:lnTo>
                  <a:pt x="91" y="189"/>
                </a:lnTo>
                <a:lnTo>
                  <a:pt x="51" y="176"/>
                </a:lnTo>
                <a:lnTo>
                  <a:pt x="29" y="136"/>
                </a:lnTo>
                <a:lnTo>
                  <a:pt x="1" y="99"/>
                </a:lnTo>
                <a:lnTo>
                  <a:pt x="0" y="78"/>
                </a:lnTo>
                <a:close/>
              </a:path>
            </a:pathLst>
          </a:custGeom>
          <a:solidFill>
            <a:srgbClr val="FF3300">
              <a:alpha val="60001"/>
            </a:srgbClr>
          </a:solidFill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0429" name="Freeform 60428"/>
          <p:cNvSpPr/>
          <p:nvPr/>
        </p:nvSpPr>
        <p:spPr>
          <a:xfrm>
            <a:off x="3851275" y="3584575"/>
            <a:ext cx="1263650" cy="768350"/>
          </a:xfrm>
          <a:custGeom>
            <a:avLst/>
            <a:gdLst/>
            <a:ahLst/>
            <a:cxnLst/>
            <a:pathLst>
              <a:path w="796" h="484">
                <a:moveTo>
                  <a:pt x="779" y="200"/>
                </a:moveTo>
                <a:lnTo>
                  <a:pt x="726" y="174"/>
                </a:lnTo>
                <a:lnTo>
                  <a:pt x="695" y="147"/>
                </a:lnTo>
                <a:lnTo>
                  <a:pt x="681" y="124"/>
                </a:lnTo>
                <a:lnTo>
                  <a:pt x="653" y="72"/>
                </a:lnTo>
                <a:lnTo>
                  <a:pt x="624" y="30"/>
                </a:lnTo>
                <a:lnTo>
                  <a:pt x="581" y="9"/>
                </a:lnTo>
                <a:lnTo>
                  <a:pt x="520" y="0"/>
                </a:lnTo>
                <a:lnTo>
                  <a:pt x="489" y="11"/>
                </a:lnTo>
                <a:lnTo>
                  <a:pt x="460" y="27"/>
                </a:lnTo>
                <a:lnTo>
                  <a:pt x="454" y="58"/>
                </a:lnTo>
                <a:lnTo>
                  <a:pt x="446" y="96"/>
                </a:lnTo>
                <a:lnTo>
                  <a:pt x="417" y="118"/>
                </a:lnTo>
                <a:lnTo>
                  <a:pt x="381" y="119"/>
                </a:lnTo>
                <a:lnTo>
                  <a:pt x="356" y="117"/>
                </a:lnTo>
                <a:lnTo>
                  <a:pt x="329" y="96"/>
                </a:lnTo>
                <a:lnTo>
                  <a:pt x="321" y="69"/>
                </a:lnTo>
                <a:lnTo>
                  <a:pt x="299" y="52"/>
                </a:lnTo>
                <a:lnTo>
                  <a:pt x="257" y="58"/>
                </a:lnTo>
                <a:lnTo>
                  <a:pt x="237" y="68"/>
                </a:lnTo>
                <a:lnTo>
                  <a:pt x="206" y="80"/>
                </a:lnTo>
                <a:lnTo>
                  <a:pt x="172" y="93"/>
                </a:lnTo>
                <a:lnTo>
                  <a:pt x="124" y="80"/>
                </a:lnTo>
                <a:lnTo>
                  <a:pt x="100" y="70"/>
                </a:lnTo>
                <a:lnTo>
                  <a:pt x="68" y="64"/>
                </a:lnTo>
                <a:lnTo>
                  <a:pt x="0" y="94"/>
                </a:lnTo>
                <a:lnTo>
                  <a:pt x="5" y="144"/>
                </a:lnTo>
                <a:lnTo>
                  <a:pt x="5" y="182"/>
                </a:lnTo>
                <a:lnTo>
                  <a:pt x="4" y="224"/>
                </a:lnTo>
                <a:lnTo>
                  <a:pt x="5" y="281"/>
                </a:lnTo>
                <a:lnTo>
                  <a:pt x="24" y="333"/>
                </a:lnTo>
                <a:lnTo>
                  <a:pt x="40" y="369"/>
                </a:lnTo>
                <a:lnTo>
                  <a:pt x="34" y="412"/>
                </a:lnTo>
                <a:lnTo>
                  <a:pt x="45" y="461"/>
                </a:lnTo>
                <a:lnTo>
                  <a:pt x="69" y="473"/>
                </a:lnTo>
                <a:lnTo>
                  <a:pt x="102" y="471"/>
                </a:lnTo>
                <a:lnTo>
                  <a:pt x="136" y="484"/>
                </a:lnTo>
                <a:lnTo>
                  <a:pt x="174" y="470"/>
                </a:lnTo>
                <a:lnTo>
                  <a:pt x="215" y="448"/>
                </a:lnTo>
                <a:lnTo>
                  <a:pt x="268" y="452"/>
                </a:lnTo>
                <a:lnTo>
                  <a:pt x="339" y="448"/>
                </a:lnTo>
                <a:lnTo>
                  <a:pt x="376" y="444"/>
                </a:lnTo>
                <a:lnTo>
                  <a:pt x="395" y="431"/>
                </a:lnTo>
                <a:lnTo>
                  <a:pt x="416" y="395"/>
                </a:lnTo>
                <a:lnTo>
                  <a:pt x="430" y="376"/>
                </a:lnTo>
                <a:lnTo>
                  <a:pt x="472" y="372"/>
                </a:lnTo>
                <a:lnTo>
                  <a:pt x="513" y="390"/>
                </a:lnTo>
                <a:lnTo>
                  <a:pt x="555" y="418"/>
                </a:lnTo>
                <a:lnTo>
                  <a:pt x="600" y="425"/>
                </a:lnTo>
                <a:lnTo>
                  <a:pt x="634" y="431"/>
                </a:lnTo>
                <a:lnTo>
                  <a:pt x="669" y="423"/>
                </a:lnTo>
                <a:lnTo>
                  <a:pt x="682" y="428"/>
                </a:lnTo>
                <a:lnTo>
                  <a:pt x="719" y="447"/>
                </a:lnTo>
                <a:lnTo>
                  <a:pt x="776" y="460"/>
                </a:lnTo>
                <a:lnTo>
                  <a:pt x="795" y="444"/>
                </a:lnTo>
                <a:lnTo>
                  <a:pt x="776" y="400"/>
                </a:lnTo>
                <a:lnTo>
                  <a:pt x="796" y="358"/>
                </a:lnTo>
                <a:lnTo>
                  <a:pt x="782" y="310"/>
                </a:lnTo>
                <a:lnTo>
                  <a:pt x="779" y="272"/>
                </a:lnTo>
                <a:lnTo>
                  <a:pt x="770" y="220"/>
                </a:lnTo>
                <a:lnTo>
                  <a:pt x="779" y="200"/>
                </a:lnTo>
                <a:close/>
              </a:path>
            </a:pathLst>
          </a:custGeom>
          <a:solidFill>
            <a:srgbClr val="FFFF00">
              <a:alpha val="60001"/>
            </a:srgbClr>
          </a:solidFill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0430" name="Text Box 60429"/>
          <p:cNvSpPr txBox="1"/>
          <p:nvPr/>
        </p:nvSpPr>
        <p:spPr>
          <a:xfrm>
            <a:off x="4029075" y="3786188"/>
            <a:ext cx="869950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zh-TW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以法莲</a:t>
            </a:r>
            <a:endParaRPr lang="zh-TW" altLang="en-US" sz="18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431" name="Freeform 60430"/>
          <p:cNvSpPr/>
          <p:nvPr/>
        </p:nvSpPr>
        <p:spPr>
          <a:xfrm>
            <a:off x="3606800" y="2476500"/>
            <a:ext cx="1568450" cy="1422400"/>
          </a:xfrm>
          <a:custGeom>
            <a:avLst/>
            <a:gdLst/>
            <a:ahLst/>
            <a:cxnLst/>
            <a:pathLst>
              <a:path w="988" h="896">
                <a:moveTo>
                  <a:pt x="187" y="185"/>
                </a:moveTo>
                <a:lnTo>
                  <a:pt x="148" y="353"/>
                </a:lnTo>
                <a:lnTo>
                  <a:pt x="88" y="605"/>
                </a:lnTo>
                <a:lnTo>
                  <a:pt x="60" y="711"/>
                </a:lnTo>
                <a:lnTo>
                  <a:pt x="45" y="785"/>
                </a:lnTo>
                <a:lnTo>
                  <a:pt x="0" y="855"/>
                </a:lnTo>
                <a:lnTo>
                  <a:pt x="48" y="866"/>
                </a:lnTo>
                <a:lnTo>
                  <a:pt x="101" y="834"/>
                </a:lnTo>
                <a:lnTo>
                  <a:pt x="153" y="788"/>
                </a:lnTo>
                <a:lnTo>
                  <a:pt x="225" y="756"/>
                </a:lnTo>
                <a:lnTo>
                  <a:pt x="328" y="788"/>
                </a:lnTo>
                <a:lnTo>
                  <a:pt x="374" y="773"/>
                </a:lnTo>
                <a:lnTo>
                  <a:pt x="412" y="752"/>
                </a:lnTo>
                <a:lnTo>
                  <a:pt x="456" y="747"/>
                </a:lnTo>
                <a:lnTo>
                  <a:pt x="482" y="778"/>
                </a:lnTo>
                <a:lnTo>
                  <a:pt x="508" y="812"/>
                </a:lnTo>
                <a:lnTo>
                  <a:pt x="571" y="812"/>
                </a:lnTo>
                <a:lnTo>
                  <a:pt x="602" y="788"/>
                </a:lnTo>
                <a:lnTo>
                  <a:pt x="612" y="720"/>
                </a:lnTo>
                <a:lnTo>
                  <a:pt x="667" y="694"/>
                </a:lnTo>
                <a:lnTo>
                  <a:pt x="736" y="701"/>
                </a:lnTo>
                <a:lnTo>
                  <a:pt x="784" y="728"/>
                </a:lnTo>
                <a:lnTo>
                  <a:pt x="830" y="802"/>
                </a:lnTo>
                <a:lnTo>
                  <a:pt x="852" y="848"/>
                </a:lnTo>
                <a:lnTo>
                  <a:pt x="904" y="884"/>
                </a:lnTo>
                <a:lnTo>
                  <a:pt x="931" y="896"/>
                </a:lnTo>
                <a:lnTo>
                  <a:pt x="960" y="836"/>
                </a:lnTo>
                <a:lnTo>
                  <a:pt x="952" y="783"/>
                </a:lnTo>
                <a:lnTo>
                  <a:pt x="988" y="692"/>
                </a:lnTo>
                <a:lnTo>
                  <a:pt x="986" y="596"/>
                </a:lnTo>
                <a:lnTo>
                  <a:pt x="976" y="502"/>
                </a:lnTo>
                <a:lnTo>
                  <a:pt x="967" y="394"/>
                </a:lnTo>
                <a:lnTo>
                  <a:pt x="984" y="327"/>
                </a:lnTo>
                <a:lnTo>
                  <a:pt x="984" y="252"/>
                </a:lnTo>
                <a:lnTo>
                  <a:pt x="971" y="240"/>
                </a:lnTo>
                <a:lnTo>
                  <a:pt x="919" y="255"/>
                </a:lnTo>
                <a:lnTo>
                  <a:pt x="840" y="231"/>
                </a:lnTo>
                <a:lnTo>
                  <a:pt x="781" y="208"/>
                </a:lnTo>
                <a:lnTo>
                  <a:pt x="722" y="178"/>
                </a:lnTo>
                <a:lnTo>
                  <a:pt x="607" y="178"/>
                </a:lnTo>
                <a:lnTo>
                  <a:pt x="590" y="89"/>
                </a:lnTo>
                <a:lnTo>
                  <a:pt x="544" y="77"/>
                </a:lnTo>
                <a:lnTo>
                  <a:pt x="508" y="63"/>
                </a:lnTo>
                <a:lnTo>
                  <a:pt x="475" y="17"/>
                </a:lnTo>
                <a:lnTo>
                  <a:pt x="444" y="0"/>
                </a:lnTo>
                <a:lnTo>
                  <a:pt x="367" y="96"/>
                </a:lnTo>
                <a:lnTo>
                  <a:pt x="312" y="168"/>
                </a:lnTo>
                <a:lnTo>
                  <a:pt x="252" y="219"/>
                </a:lnTo>
                <a:lnTo>
                  <a:pt x="224" y="210"/>
                </a:lnTo>
                <a:lnTo>
                  <a:pt x="204" y="192"/>
                </a:lnTo>
                <a:lnTo>
                  <a:pt x="187" y="185"/>
                </a:lnTo>
                <a:close/>
              </a:path>
            </a:pathLst>
          </a:custGeom>
          <a:solidFill>
            <a:srgbClr val="009900">
              <a:alpha val="60001"/>
            </a:srgbClr>
          </a:solidFill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0432" name="Text Box 60431"/>
          <p:cNvSpPr txBox="1"/>
          <p:nvPr/>
        </p:nvSpPr>
        <p:spPr>
          <a:xfrm>
            <a:off x="4056063" y="3011488"/>
            <a:ext cx="946150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TW" altLang="en-US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玛拿西</a:t>
            </a:r>
            <a:endParaRPr lang="zh-TW" altLang="en-US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433" name="Freeform 60432"/>
          <p:cNvSpPr/>
          <p:nvPr/>
        </p:nvSpPr>
        <p:spPr>
          <a:xfrm>
            <a:off x="5207000" y="701675"/>
            <a:ext cx="1676400" cy="2151063"/>
          </a:xfrm>
          <a:custGeom>
            <a:avLst/>
            <a:gdLst/>
            <a:ahLst/>
            <a:cxnLst/>
            <a:pathLst>
              <a:path w="1056" h="1355">
                <a:moveTo>
                  <a:pt x="1056" y="64"/>
                </a:moveTo>
                <a:lnTo>
                  <a:pt x="941" y="16"/>
                </a:lnTo>
                <a:lnTo>
                  <a:pt x="675" y="0"/>
                </a:lnTo>
                <a:lnTo>
                  <a:pt x="464" y="3"/>
                </a:lnTo>
                <a:lnTo>
                  <a:pt x="342" y="22"/>
                </a:lnTo>
                <a:lnTo>
                  <a:pt x="262" y="83"/>
                </a:lnTo>
                <a:lnTo>
                  <a:pt x="192" y="169"/>
                </a:lnTo>
                <a:lnTo>
                  <a:pt x="144" y="198"/>
                </a:lnTo>
                <a:lnTo>
                  <a:pt x="136" y="262"/>
                </a:lnTo>
                <a:lnTo>
                  <a:pt x="125" y="329"/>
                </a:lnTo>
                <a:lnTo>
                  <a:pt x="45" y="403"/>
                </a:lnTo>
                <a:lnTo>
                  <a:pt x="0" y="444"/>
                </a:lnTo>
                <a:lnTo>
                  <a:pt x="19" y="524"/>
                </a:lnTo>
                <a:lnTo>
                  <a:pt x="29" y="544"/>
                </a:lnTo>
                <a:lnTo>
                  <a:pt x="54" y="582"/>
                </a:lnTo>
                <a:lnTo>
                  <a:pt x="45" y="608"/>
                </a:lnTo>
                <a:lnTo>
                  <a:pt x="45" y="729"/>
                </a:lnTo>
                <a:lnTo>
                  <a:pt x="42" y="806"/>
                </a:lnTo>
                <a:lnTo>
                  <a:pt x="42" y="838"/>
                </a:lnTo>
                <a:lnTo>
                  <a:pt x="61" y="860"/>
                </a:lnTo>
                <a:lnTo>
                  <a:pt x="61" y="892"/>
                </a:lnTo>
                <a:lnTo>
                  <a:pt x="61" y="1011"/>
                </a:lnTo>
                <a:lnTo>
                  <a:pt x="35" y="1049"/>
                </a:lnTo>
                <a:lnTo>
                  <a:pt x="74" y="1078"/>
                </a:lnTo>
                <a:lnTo>
                  <a:pt x="134" y="1056"/>
                </a:lnTo>
                <a:lnTo>
                  <a:pt x="176" y="1062"/>
                </a:lnTo>
                <a:lnTo>
                  <a:pt x="240" y="1030"/>
                </a:lnTo>
                <a:lnTo>
                  <a:pt x="298" y="1065"/>
                </a:lnTo>
                <a:lnTo>
                  <a:pt x="336" y="1046"/>
                </a:lnTo>
                <a:lnTo>
                  <a:pt x="371" y="1078"/>
                </a:lnTo>
                <a:lnTo>
                  <a:pt x="400" y="1065"/>
                </a:lnTo>
                <a:lnTo>
                  <a:pt x="456" y="1118"/>
                </a:lnTo>
                <a:lnTo>
                  <a:pt x="469" y="1124"/>
                </a:lnTo>
                <a:lnTo>
                  <a:pt x="509" y="1132"/>
                </a:lnTo>
                <a:lnTo>
                  <a:pt x="528" y="1190"/>
                </a:lnTo>
                <a:lnTo>
                  <a:pt x="581" y="1275"/>
                </a:lnTo>
                <a:lnTo>
                  <a:pt x="592" y="1355"/>
                </a:lnTo>
                <a:lnTo>
                  <a:pt x="694" y="1328"/>
                </a:lnTo>
                <a:lnTo>
                  <a:pt x="822" y="1324"/>
                </a:lnTo>
                <a:lnTo>
                  <a:pt x="928" y="1324"/>
                </a:lnTo>
                <a:lnTo>
                  <a:pt x="1054" y="1347"/>
                </a:lnTo>
                <a:lnTo>
                  <a:pt x="1056" y="64"/>
                </a:lnTo>
                <a:close/>
              </a:path>
            </a:pathLst>
          </a:custGeom>
          <a:solidFill>
            <a:srgbClr val="009900">
              <a:alpha val="60001"/>
            </a:srgbClr>
          </a:solidFill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0435" name="Freeform 60434"/>
          <p:cNvSpPr/>
          <p:nvPr/>
        </p:nvSpPr>
        <p:spPr>
          <a:xfrm>
            <a:off x="4308475" y="2076450"/>
            <a:ext cx="544513" cy="550863"/>
          </a:xfrm>
          <a:custGeom>
            <a:avLst/>
            <a:gdLst/>
            <a:ahLst/>
            <a:cxnLst/>
            <a:pathLst>
              <a:path w="343" h="347">
                <a:moveTo>
                  <a:pt x="0" y="254"/>
                </a:moveTo>
                <a:lnTo>
                  <a:pt x="44" y="173"/>
                </a:lnTo>
                <a:lnTo>
                  <a:pt x="67" y="148"/>
                </a:lnTo>
                <a:lnTo>
                  <a:pt x="124" y="132"/>
                </a:lnTo>
                <a:lnTo>
                  <a:pt x="168" y="70"/>
                </a:lnTo>
                <a:lnTo>
                  <a:pt x="196" y="0"/>
                </a:lnTo>
                <a:lnTo>
                  <a:pt x="220" y="8"/>
                </a:lnTo>
                <a:lnTo>
                  <a:pt x="248" y="29"/>
                </a:lnTo>
                <a:lnTo>
                  <a:pt x="293" y="32"/>
                </a:lnTo>
                <a:lnTo>
                  <a:pt x="324" y="52"/>
                </a:lnTo>
                <a:lnTo>
                  <a:pt x="331" y="98"/>
                </a:lnTo>
                <a:lnTo>
                  <a:pt x="331" y="149"/>
                </a:lnTo>
                <a:lnTo>
                  <a:pt x="343" y="209"/>
                </a:lnTo>
                <a:lnTo>
                  <a:pt x="331" y="241"/>
                </a:lnTo>
                <a:lnTo>
                  <a:pt x="290" y="256"/>
                </a:lnTo>
                <a:lnTo>
                  <a:pt x="265" y="270"/>
                </a:lnTo>
                <a:lnTo>
                  <a:pt x="218" y="319"/>
                </a:lnTo>
                <a:lnTo>
                  <a:pt x="139" y="347"/>
                </a:lnTo>
                <a:lnTo>
                  <a:pt x="62" y="319"/>
                </a:lnTo>
                <a:lnTo>
                  <a:pt x="41" y="276"/>
                </a:lnTo>
                <a:lnTo>
                  <a:pt x="0" y="254"/>
                </a:lnTo>
                <a:close/>
              </a:path>
            </a:pathLst>
          </a:custGeom>
          <a:solidFill>
            <a:srgbClr val="CC00CC">
              <a:alpha val="60001"/>
            </a:srgbClr>
          </a:solidFill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0437" name="Freeform 60436"/>
          <p:cNvSpPr/>
          <p:nvPr/>
        </p:nvSpPr>
        <p:spPr>
          <a:xfrm>
            <a:off x="4543425" y="2425700"/>
            <a:ext cx="644525" cy="460375"/>
          </a:xfrm>
          <a:custGeom>
            <a:avLst/>
            <a:gdLst/>
            <a:ahLst/>
            <a:cxnLst/>
            <a:pathLst>
              <a:path w="406" h="290">
                <a:moveTo>
                  <a:pt x="181" y="19"/>
                </a:moveTo>
                <a:lnTo>
                  <a:pt x="129" y="40"/>
                </a:lnTo>
                <a:lnTo>
                  <a:pt x="110" y="55"/>
                </a:lnTo>
                <a:lnTo>
                  <a:pt x="81" y="85"/>
                </a:lnTo>
                <a:lnTo>
                  <a:pt x="68" y="99"/>
                </a:lnTo>
                <a:lnTo>
                  <a:pt x="0" y="123"/>
                </a:lnTo>
                <a:lnTo>
                  <a:pt x="3" y="145"/>
                </a:lnTo>
                <a:lnTo>
                  <a:pt x="7" y="178"/>
                </a:lnTo>
                <a:lnTo>
                  <a:pt x="20" y="210"/>
                </a:lnTo>
                <a:lnTo>
                  <a:pt x="77" y="208"/>
                </a:lnTo>
                <a:lnTo>
                  <a:pt x="132" y="211"/>
                </a:lnTo>
                <a:lnTo>
                  <a:pt x="218" y="247"/>
                </a:lnTo>
                <a:lnTo>
                  <a:pt x="279" y="278"/>
                </a:lnTo>
                <a:lnTo>
                  <a:pt x="336" y="290"/>
                </a:lnTo>
                <a:lnTo>
                  <a:pt x="390" y="267"/>
                </a:lnTo>
                <a:lnTo>
                  <a:pt x="387" y="211"/>
                </a:lnTo>
                <a:lnTo>
                  <a:pt x="406" y="170"/>
                </a:lnTo>
                <a:lnTo>
                  <a:pt x="392" y="140"/>
                </a:lnTo>
                <a:lnTo>
                  <a:pt x="375" y="121"/>
                </a:lnTo>
                <a:lnTo>
                  <a:pt x="394" y="84"/>
                </a:lnTo>
                <a:lnTo>
                  <a:pt x="382" y="42"/>
                </a:lnTo>
                <a:lnTo>
                  <a:pt x="392" y="9"/>
                </a:lnTo>
                <a:lnTo>
                  <a:pt x="351" y="1"/>
                </a:lnTo>
                <a:lnTo>
                  <a:pt x="289" y="7"/>
                </a:lnTo>
                <a:lnTo>
                  <a:pt x="248" y="0"/>
                </a:lnTo>
                <a:lnTo>
                  <a:pt x="181" y="19"/>
                </a:lnTo>
                <a:close/>
              </a:path>
            </a:pathLst>
          </a:custGeom>
          <a:solidFill>
            <a:srgbClr val="FFFF00">
              <a:alpha val="60001"/>
            </a:srgbClr>
          </a:solidFill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0438" name="Text Box 60437"/>
          <p:cNvSpPr txBox="1"/>
          <p:nvPr/>
        </p:nvSpPr>
        <p:spPr>
          <a:xfrm>
            <a:off x="4572000" y="2509838"/>
            <a:ext cx="641350" cy="2746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TW" altLang="en-US" sz="1200">
                <a:latin typeface="黑体" panose="02010609060101010101" pitchFamily="49" charset="-122"/>
                <a:ea typeface="黑体" panose="02010609060101010101" pitchFamily="49" charset="-122"/>
              </a:rPr>
              <a:t>以萨迦</a:t>
            </a:r>
            <a:endParaRPr lang="zh-TW" altLang="en-US" sz="12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439" name="Freeform 60438"/>
          <p:cNvSpPr/>
          <p:nvPr/>
        </p:nvSpPr>
        <p:spPr>
          <a:xfrm>
            <a:off x="5083175" y="2335213"/>
            <a:ext cx="1060450" cy="2106612"/>
          </a:xfrm>
          <a:custGeom>
            <a:avLst/>
            <a:gdLst/>
            <a:ahLst/>
            <a:cxnLst/>
            <a:pathLst>
              <a:path w="668" h="1327">
                <a:moveTo>
                  <a:pt x="104" y="17"/>
                </a:moveTo>
                <a:lnTo>
                  <a:pt x="154" y="55"/>
                </a:lnTo>
                <a:lnTo>
                  <a:pt x="211" y="30"/>
                </a:lnTo>
                <a:lnTo>
                  <a:pt x="260" y="36"/>
                </a:lnTo>
                <a:lnTo>
                  <a:pt x="298" y="7"/>
                </a:lnTo>
                <a:lnTo>
                  <a:pt x="322" y="0"/>
                </a:lnTo>
                <a:lnTo>
                  <a:pt x="345" y="19"/>
                </a:lnTo>
                <a:lnTo>
                  <a:pt x="389" y="36"/>
                </a:lnTo>
                <a:lnTo>
                  <a:pt x="413" y="24"/>
                </a:lnTo>
                <a:lnTo>
                  <a:pt x="448" y="47"/>
                </a:lnTo>
                <a:lnTo>
                  <a:pt x="480" y="36"/>
                </a:lnTo>
                <a:lnTo>
                  <a:pt x="540" y="87"/>
                </a:lnTo>
                <a:lnTo>
                  <a:pt x="584" y="99"/>
                </a:lnTo>
                <a:lnTo>
                  <a:pt x="600" y="159"/>
                </a:lnTo>
                <a:lnTo>
                  <a:pt x="656" y="245"/>
                </a:lnTo>
                <a:lnTo>
                  <a:pt x="668" y="327"/>
                </a:lnTo>
                <a:lnTo>
                  <a:pt x="632" y="367"/>
                </a:lnTo>
                <a:lnTo>
                  <a:pt x="572" y="507"/>
                </a:lnTo>
                <a:lnTo>
                  <a:pt x="555" y="574"/>
                </a:lnTo>
                <a:lnTo>
                  <a:pt x="557" y="667"/>
                </a:lnTo>
                <a:lnTo>
                  <a:pt x="536" y="759"/>
                </a:lnTo>
                <a:lnTo>
                  <a:pt x="536" y="795"/>
                </a:lnTo>
                <a:lnTo>
                  <a:pt x="564" y="879"/>
                </a:lnTo>
                <a:lnTo>
                  <a:pt x="516" y="991"/>
                </a:lnTo>
                <a:lnTo>
                  <a:pt x="480" y="1066"/>
                </a:lnTo>
                <a:lnTo>
                  <a:pt x="480" y="1140"/>
                </a:lnTo>
                <a:lnTo>
                  <a:pt x="488" y="1188"/>
                </a:lnTo>
                <a:lnTo>
                  <a:pt x="502" y="1231"/>
                </a:lnTo>
                <a:lnTo>
                  <a:pt x="443" y="1227"/>
                </a:lnTo>
                <a:lnTo>
                  <a:pt x="358" y="1320"/>
                </a:lnTo>
                <a:lnTo>
                  <a:pt x="259" y="1321"/>
                </a:lnTo>
                <a:lnTo>
                  <a:pt x="156" y="1300"/>
                </a:lnTo>
                <a:lnTo>
                  <a:pt x="99" y="1294"/>
                </a:lnTo>
                <a:lnTo>
                  <a:pt x="33" y="1327"/>
                </a:lnTo>
                <a:lnTo>
                  <a:pt x="20" y="1258"/>
                </a:lnTo>
                <a:lnTo>
                  <a:pt x="5" y="1186"/>
                </a:lnTo>
                <a:lnTo>
                  <a:pt x="24" y="1145"/>
                </a:lnTo>
                <a:lnTo>
                  <a:pt x="0" y="1042"/>
                </a:lnTo>
                <a:lnTo>
                  <a:pt x="0" y="999"/>
                </a:lnTo>
                <a:lnTo>
                  <a:pt x="24" y="924"/>
                </a:lnTo>
                <a:lnTo>
                  <a:pt x="22" y="871"/>
                </a:lnTo>
                <a:lnTo>
                  <a:pt x="60" y="785"/>
                </a:lnTo>
                <a:lnTo>
                  <a:pt x="56" y="696"/>
                </a:lnTo>
                <a:lnTo>
                  <a:pt x="48" y="610"/>
                </a:lnTo>
                <a:lnTo>
                  <a:pt x="46" y="551"/>
                </a:lnTo>
                <a:lnTo>
                  <a:pt x="34" y="487"/>
                </a:lnTo>
                <a:lnTo>
                  <a:pt x="54" y="412"/>
                </a:lnTo>
                <a:lnTo>
                  <a:pt x="51" y="334"/>
                </a:lnTo>
                <a:lnTo>
                  <a:pt x="44" y="286"/>
                </a:lnTo>
                <a:lnTo>
                  <a:pt x="65" y="216"/>
                </a:lnTo>
                <a:lnTo>
                  <a:pt x="39" y="175"/>
                </a:lnTo>
                <a:lnTo>
                  <a:pt x="51" y="127"/>
                </a:lnTo>
                <a:lnTo>
                  <a:pt x="39" y="84"/>
                </a:lnTo>
                <a:lnTo>
                  <a:pt x="68" y="43"/>
                </a:lnTo>
                <a:lnTo>
                  <a:pt x="87" y="48"/>
                </a:lnTo>
                <a:lnTo>
                  <a:pt x="104" y="17"/>
                </a:lnTo>
                <a:close/>
              </a:path>
            </a:pathLst>
          </a:custGeom>
          <a:solidFill>
            <a:srgbClr val="FF3399">
              <a:alpha val="60001"/>
            </a:srgbClr>
          </a:solidFill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0440" name="Text Box 60439"/>
          <p:cNvSpPr txBox="1"/>
          <p:nvPr/>
        </p:nvSpPr>
        <p:spPr>
          <a:xfrm>
            <a:off x="5322888" y="2968625"/>
            <a:ext cx="488950" cy="8223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zh-TW" altLang="en-US" sz="24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迦</a:t>
            </a:r>
            <a:endParaRPr lang="zh-TW" altLang="en-US" sz="240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r>
              <a:rPr lang="zh-TW" altLang="en-US" sz="24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得</a:t>
            </a:r>
            <a:endParaRPr lang="zh-TW" altLang="en-US" sz="240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441" name="Freeform 60440"/>
          <p:cNvSpPr/>
          <p:nvPr/>
        </p:nvSpPr>
        <p:spPr>
          <a:xfrm>
            <a:off x="3489325" y="3741738"/>
            <a:ext cx="820738" cy="842962"/>
          </a:xfrm>
          <a:custGeom>
            <a:avLst/>
            <a:gdLst/>
            <a:ahLst/>
            <a:cxnLst/>
            <a:pathLst>
              <a:path w="517" h="531">
                <a:moveTo>
                  <a:pt x="71" y="62"/>
                </a:moveTo>
                <a:lnTo>
                  <a:pt x="61" y="87"/>
                </a:lnTo>
                <a:lnTo>
                  <a:pt x="49" y="155"/>
                </a:lnTo>
                <a:lnTo>
                  <a:pt x="24" y="197"/>
                </a:lnTo>
                <a:lnTo>
                  <a:pt x="16" y="231"/>
                </a:lnTo>
                <a:lnTo>
                  <a:pt x="0" y="259"/>
                </a:lnTo>
                <a:lnTo>
                  <a:pt x="8" y="253"/>
                </a:lnTo>
                <a:lnTo>
                  <a:pt x="45" y="288"/>
                </a:lnTo>
                <a:lnTo>
                  <a:pt x="69" y="325"/>
                </a:lnTo>
                <a:lnTo>
                  <a:pt x="77" y="416"/>
                </a:lnTo>
                <a:lnTo>
                  <a:pt x="132" y="453"/>
                </a:lnTo>
                <a:lnTo>
                  <a:pt x="165" y="453"/>
                </a:lnTo>
                <a:lnTo>
                  <a:pt x="201" y="450"/>
                </a:lnTo>
                <a:lnTo>
                  <a:pt x="240" y="453"/>
                </a:lnTo>
                <a:lnTo>
                  <a:pt x="263" y="494"/>
                </a:lnTo>
                <a:lnTo>
                  <a:pt x="303" y="531"/>
                </a:lnTo>
                <a:lnTo>
                  <a:pt x="362" y="518"/>
                </a:lnTo>
                <a:lnTo>
                  <a:pt x="406" y="519"/>
                </a:lnTo>
                <a:lnTo>
                  <a:pt x="448" y="499"/>
                </a:lnTo>
                <a:lnTo>
                  <a:pt x="475" y="469"/>
                </a:lnTo>
                <a:lnTo>
                  <a:pt x="517" y="450"/>
                </a:lnTo>
                <a:lnTo>
                  <a:pt x="504" y="411"/>
                </a:lnTo>
                <a:lnTo>
                  <a:pt x="477" y="383"/>
                </a:lnTo>
                <a:lnTo>
                  <a:pt x="466" y="354"/>
                </a:lnTo>
                <a:lnTo>
                  <a:pt x="448" y="349"/>
                </a:lnTo>
                <a:lnTo>
                  <a:pt x="405" y="373"/>
                </a:lnTo>
                <a:lnTo>
                  <a:pt x="365" y="383"/>
                </a:lnTo>
                <a:lnTo>
                  <a:pt x="340" y="371"/>
                </a:lnTo>
                <a:lnTo>
                  <a:pt x="298" y="375"/>
                </a:lnTo>
                <a:lnTo>
                  <a:pt x="275" y="355"/>
                </a:lnTo>
                <a:lnTo>
                  <a:pt x="264" y="312"/>
                </a:lnTo>
                <a:lnTo>
                  <a:pt x="268" y="275"/>
                </a:lnTo>
                <a:lnTo>
                  <a:pt x="263" y="251"/>
                </a:lnTo>
                <a:lnTo>
                  <a:pt x="253" y="240"/>
                </a:lnTo>
                <a:lnTo>
                  <a:pt x="236" y="179"/>
                </a:lnTo>
                <a:lnTo>
                  <a:pt x="232" y="120"/>
                </a:lnTo>
                <a:lnTo>
                  <a:pt x="234" y="62"/>
                </a:lnTo>
                <a:lnTo>
                  <a:pt x="234" y="0"/>
                </a:lnTo>
                <a:lnTo>
                  <a:pt x="221" y="5"/>
                </a:lnTo>
                <a:lnTo>
                  <a:pt x="196" y="22"/>
                </a:lnTo>
                <a:lnTo>
                  <a:pt x="171" y="35"/>
                </a:lnTo>
                <a:lnTo>
                  <a:pt x="141" y="59"/>
                </a:lnTo>
                <a:lnTo>
                  <a:pt x="115" y="69"/>
                </a:lnTo>
                <a:lnTo>
                  <a:pt x="71" y="62"/>
                </a:lnTo>
                <a:close/>
              </a:path>
            </a:pathLst>
          </a:custGeom>
          <a:solidFill>
            <a:srgbClr val="CC00CC">
              <a:alpha val="60001"/>
            </a:srgbClr>
          </a:solidFill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0443" name="Freeform 60442"/>
          <p:cNvSpPr/>
          <p:nvPr/>
        </p:nvSpPr>
        <p:spPr>
          <a:xfrm>
            <a:off x="5213350" y="1012825"/>
            <a:ext cx="228600" cy="384175"/>
          </a:xfrm>
          <a:custGeom>
            <a:avLst/>
            <a:gdLst/>
            <a:ahLst/>
            <a:cxnLst/>
            <a:pathLst>
              <a:path w="144" h="242">
                <a:moveTo>
                  <a:pt x="52" y="12"/>
                </a:moveTo>
                <a:lnTo>
                  <a:pt x="91" y="14"/>
                </a:lnTo>
                <a:lnTo>
                  <a:pt x="144" y="0"/>
                </a:lnTo>
                <a:lnTo>
                  <a:pt x="140" y="22"/>
                </a:lnTo>
                <a:lnTo>
                  <a:pt x="132" y="52"/>
                </a:lnTo>
                <a:lnTo>
                  <a:pt x="127" y="95"/>
                </a:lnTo>
                <a:lnTo>
                  <a:pt x="127" y="118"/>
                </a:lnTo>
                <a:lnTo>
                  <a:pt x="118" y="135"/>
                </a:lnTo>
                <a:lnTo>
                  <a:pt x="82" y="167"/>
                </a:lnTo>
                <a:lnTo>
                  <a:pt x="53" y="189"/>
                </a:lnTo>
                <a:lnTo>
                  <a:pt x="38" y="202"/>
                </a:lnTo>
                <a:lnTo>
                  <a:pt x="25" y="225"/>
                </a:lnTo>
                <a:lnTo>
                  <a:pt x="0" y="242"/>
                </a:lnTo>
                <a:lnTo>
                  <a:pt x="2" y="220"/>
                </a:lnTo>
                <a:lnTo>
                  <a:pt x="12" y="200"/>
                </a:lnTo>
                <a:lnTo>
                  <a:pt x="20" y="182"/>
                </a:lnTo>
                <a:lnTo>
                  <a:pt x="35" y="142"/>
                </a:lnTo>
                <a:lnTo>
                  <a:pt x="34" y="110"/>
                </a:lnTo>
                <a:lnTo>
                  <a:pt x="30" y="78"/>
                </a:lnTo>
                <a:lnTo>
                  <a:pt x="46" y="44"/>
                </a:lnTo>
                <a:lnTo>
                  <a:pt x="52" y="12"/>
                </a:lnTo>
                <a:close/>
              </a:path>
            </a:pathLst>
          </a:custGeom>
          <a:solidFill>
            <a:srgbClr val="CC00CC">
              <a:alpha val="60001"/>
            </a:srgbClr>
          </a:solidFill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0446" name="Freeform 60445"/>
          <p:cNvSpPr/>
          <p:nvPr/>
        </p:nvSpPr>
        <p:spPr>
          <a:xfrm>
            <a:off x="4625975" y="998538"/>
            <a:ext cx="674688" cy="1444625"/>
          </a:xfrm>
          <a:custGeom>
            <a:avLst/>
            <a:gdLst/>
            <a:ahLst/>
            <a:cxnLst/>
            <a:pathLst>
              <a:path w="425" h="910">
                <a:moveTo>
                  <a:pt x="208" y="0"/>
                </a:moveTo>
                <a:lnTo>
                  <a:pt x="147" y="101"/>
                </a:lnTo>
                <a:lnTo>
                  <a:pt x="132" y="139"/>
                </a:lnTo>
                <a:lnTo>
                  <a:pt x="142" y="163"/>
                </a:lnTo>
                <a:lnTo>
                  <a:pt x="99" y="297"/>
                </a:lnTo>
                <a:lnTo>
                  <a:pt x="65" y="410"/>
                </a:lnTo>
                <a:lnTo>
                  <a:pt x="41" y="477"/>
                </a:lnTo>
                <a:lnTo>
                  <a:pt x="41" y="547"/>
                </a:lnTo>
                <a:lnTo>
                  <a:pt x="10" y="629"/>
                </a:lnTo>
                <a:lnTo>
                  <a:pt x="0" y="672"/>
                </a:lnTo>
                <a:lnTo>
                  <a:pt x="46" y="708"/>
                </a:lnTo>
                <a:lnTo>
                  <a:pt x="84" y="703"/>
                </a:lnTo>
                <a:lnTo>
                  <a:pt x="130" y="737"/>
                </a:lnTo>
                <a:lnTo>
                  <a:pt x="130" y="845"/>
                </a:lnTo>
                <a:lnTo>
                  <a:pt x="144" y="910"/>
                </a:lnTo>
                <a:lnTo>
                  <a:pt x="198" y="897"/>
                </a:lnTo>
                <a:lnTo>
                  <a:pt x="245" y="909"/>
                </a:lnTo>
                <a:lnTo>
                  <a:pt x="300" y="902"/>
                </a:lnTo>
                <a:lnTo>
                  <a:pt x="334" y="910"/>
                </a:lnTo>
                <a:lnTo>
                  <a:pt x="344" y="883"/>
                </a:lnTo>
                <a:lnTo>
                  <a:pt x="336" y="825"/>
                </a:lnTo>
                <a:lnTo>
                  <a:pt x="320" y="801"/>
                </a:lnTo>
                <a:lnTo>
                  <a:pt x="288" y="753"/>
                </a:lnTo>
                <a:lnTo>
                  <a:pt x="279" y="708"/>
                </a:lnTo>
                <a:lnTo>
                  <a:pt x="296" y="672"/>
                </a:lnTo>
                <a:lnTo>
                  <a:pt x="339" y="648"/>
                </a:lnTo>
                <a:lnTo>
                  <a:pt x="377" y="631"/>
                </a:lnTo>
                <a:lnTo>
                  <a:pt x="404" y="638"/>
                </a:lnTo>
                <a:lnTo>
                  <a:pt x="411" y="569"/>
                </a:lnTo>
                <a:lnTo>
                  <a:pt x="406" y="487"/>
                </a:lnTo>
                <a:lnTo>
                  <a:pt x="418" y="437"/>
                </a:lnTo>
                <a:lnTo>
                  <a:pt x="401" y="415"/>
                </a:lnTo>
                <a:lnTo>
                  <a:pt x="370" y="398"/>
                </a:lnTo>
                <a:lnTo>
                  <a:pt x="365" y="374"/>
                </a:lnTo>
                <a:lnTo>
                  <a:pt x="387" y="360"/>
                </a:lnTo>
                <a:lnTo>
                  <a:pt x="376" y="296"/>
                </a:lnTo>
                <a:lnTo>
                  <a:pt x="364" y="252"/>
                </a:lnTo>
                <a:lnTo>
                  <a:pt x="375" y="216"/>
                </a:lnTo>
                <a:lnTo>
                  <a:pt x="411" y="146"/>
                </a:lnTo>
                <a:lnTo>
                  <a:pt x="404" y="98"/>
                </a:lnTo>
                <a:lnTo>
                  <a:pt x="425" y="23"/>
                </a:lnTo>
                <a:lnTo>
                  <a:pt x="329" y="9"/>
                </a:lnTo>
                <a:lnTo>
                  <a:pt x="260" y="14"/>
                </a:lnTo>
                <a:lnTo>
                  <a:pt x="208" y="0"/>
                </a:lnTo>
                <a:close/>
              </a:path>
            </a:pathLst>
          </a:custGeom>
          <a:solidFill>
            <a:srgbClr val="FF3300">
              <a:alpha val="60001"/>
            </a:srgbClr>
          </a:solidFill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0447" name="Text Box 60446"/>
          <p:cNvSpPr txBox="1"/>
          <p:nvPr/>
        </p:nvSpPr>
        <p:spPr>
          <a:xfrm>
            <a:off x="4775200" y="1168400"/>
            <a:ext cx="387350" cy="10699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TW" altLang="en-US" sz="16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拿</a:t>
            </a:r>
            <a:endParaRPr lang="zh-TW" altLang="en-US" sz="160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TW" altLang="en-US" sz="16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弗</a:t>
            </a:r>
            <a:endParaRPr lang="zh-TW" altLang="en-US" sz="160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TW" altLang="en-US" sz="16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他</a:t>
            </a:r>
            <a:endParaRPr lang="zh-TW" altLang="en-US" sz="160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TW" altLang="en-US" sz="16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利</a:t>
            </a:r>
            <a:endParaRPr lang="zh-TW" altLang="en-US" sz="160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448" name="Freeform 60447"/>
          <p:cNvSpPr/>
          <p:nvPr/>
        </p:nvSpPr>
        <p:spPr>
          <a:xfrm>
            <a:off x="3933508" y="950913"/>
            <a:ext cx="1054100" cy="1890712"/>
          </a:xfrm>
          <a:custGeom>
            <a:avLst/>
            <a:gdLst/>
            <a:ahLst/>
            <a:cxnLst/>
            <a:pathLst>
              <a:path w="664" h="1191">
                <a:moveTo>
                  <a:pt x="403" y="0"/>
                </a:moveTo>
                <a:lnTo>
                  <a:pt x="367" y="130"/>
                </a:lnTo>
                <a:lnTo>
                  <a:pt x="357" y="144"/>
                </a:lnTo>
                <a:lnTo>
                  <a:pt x="357" y="199"/>
                </a:lnTo>
                <a:lnTo>
                  <a:pt x="326" y="276"/>
                </a:lnTo>
                <a:lnTo>
                  <a:pt x="273" y="329"/>
                </a:lnTo>
                <a:lnTo>
                  <a:pt x="242" y="353"/>
                </a:lnTo>
                <a:lnTo>
                  <a:pt x="230" y="411"/>
                </a:lnTo>
                <a:lnTo>
                  <a:pt x="218" y="468"/>
                </a:lnTo>
                <a:lnTo>
                  <a:pt x="194" y="624"/>
                </a:lnTo>
                <a:lnTo>
                  <a:pt x="208" y="682"/>
                </a:lnTo>
                <a:lnTo>
                  <a:pt x="165" y="756"/>
                </a:lnTo>
                <a:lnTo>
                  <a:pt x="143" y="773"/>
                </a:lnTo>
                <a:lnTo>
                  <a:pt x="115" y="739"/>
                </a:lnTo>
                <a:lnTo>
                  <a:pt x="91" y="739"/>
                </a:lnTo>
                <a:lnTo>
                  <a:pt x="55" y="773"/>
                </a:lnTo>
                <a:lnTo>
                  <a:pt x="59" y="833"/>
                </a:lnTo>
                <a:lnTo>
                  <a:pt x="47" y="915"/>
                </a:lnTo>
                <a:lnTo>
                  <a:pt x="31" y="946"/>
                </a:lnTo>
                <a:lnTo>
                  <a:pt x="23" y="996"/>
                </a:lnTo>
                <a:lnTo>
                  <a:pt x="4" y="1095"/>
                </a:lnTo>
                <a:lnTo>
                  <a:pt x="0" y="1147"/>
                </a:lnTo>
                <a:lnTo>
                  <a:pt x="64" y="1191"/>
                </a:lnTo>
                <a:lnTo>
                  <a:pt x="131" y="1128"/>
                </a:lnTo>
                <a:lnTo>
                  <a:pt x="247" y="977"/>
                </a:lnTo>
                <a:lnTo>
                  <a:pt x="304" y="879"/>
                </a:lnTo>
                <a:lnTo>
                  <a:pt x="400" y="826"/>
                </a:lnTo>
                <a:lnTo>
                  <a:pt x="458" y="706"/>
                </a:lnTo>
                <a:lnTo>
                  <a:pt x="499" y="595"/>
                </a:lnTo>
                <a:lnTo>
                  <a:pt x="503" y="499"/>
                </a:lnTo>
                <a:lnTo>
                  <a:pt x="551" y="358"/>
                </a:lnTo>
                <a:lnTo>
                  <a:pt x="575" y="247"/>
                </a:lnTo>
                <a:lnTo>
                  <a:pt x="597" y="195"/>
                </a:lnTo>
                <a:lnTo>
                  <a:pt x="585" y="163"/>
                </a:lnTo>
                <a:lnTo>
                  <a:pt x="664" y="36"/>
                </a:lnTo>
                <a:lnTo>
                  <a:pt x="587" y="36"/>
                </a:lnTo>
                <a:lnTo>
                  <a:pt x="465" y="17"/>
                </a:lnTo>
                <a:lnTo>
                  <a:pt x="439" y="5"/>
                </a:lnTo>
                <a:lnTo>
                  <a:pt x="403" y="0"/>
                </a:lnTo>
                <a:close/>
              </a:path>
            </a:pathLst>
          </a:custGeom>
          <a:solidFill>
            <a:srgbClr val="FF3399">
              <a:alpha val="60001"/>
            </a:srgbClr>
          </a:solidFill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0449" name="Text Box 60448"/>
          <p:cNvSpPr txBox="1"/>
          <p:nvPr/>
        </p:nvSpPr>
        <p:spPr>
          <a:xfrm>
            <a:off x="4235450" y="1417638"/>
            <a:ext cx="43815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TW" altLang="en-US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亚</a:t>
            </a:r>
            <a:endParaRPr lang="zh-TW" altLang="en-US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TW" altLang="en-US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设</a:t>
            </a:r>
            <a:endParaRPr lang="zh-TW" altLang="en-US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436" name="Text Box 60435"/>
          <p:cNvSpPr txBox="1"/>
          <p:nvPr/>
        </p:nvSpPr>
        <p:spPr>
          <a:xfrm>
            <a:off x="4313238" y="2214563"/>
            <a:ext cx="641350" cy="2746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TW" altLang="en-US" sz="12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西布伦</a:t>
            </a:r>
            <a:endParaRPr lang="zh-TW" altLang="en-US" sz="120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444" name="Text Box 60443"/>
          <p:cNvSpPr txBox="1"/>
          <p:nvPr/>
        </p:nvSpPr>
        <p:spPr>
          <a:xfrm>
            <a:off x="5170488" y="998538"/>
            <a:ext cx="336550" cy="2746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TW" altLang="en-US" sz="12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但</a:t>
            </a:r>
            <a:endParaRPr lang="zh-TW" altLang="en-US" sz="120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427" name="Text Box 60426"/>
          <p:cNvSpPr txBox="1"/>
          <p:nvPr/>
        </p:nvSpPr>
        <p:spPr>
          <a:xfrm>
            <a:off x="4270375" y="4205288"/>
            <a:ext cx="717550" cy="3048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TW" altLang="en-US" sz="14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便雅悯</a:t>
            </a:r>
            <a:endParaRPr lang="zh-TW" altLang="en-US" sz="140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450" name="Text Box 60449"/>
          <p:cNvSpPr txBox="1"/>
          <p:nvPr/>
        </p:nvSpPr>
        <p:spPr>
          <a:xfrm>
            <a:off x="1247775" y="90488"/>
            <a:ext cx="895350" cy="519112"/>
          </a:xfrm>
          <a:prstGeom prst="rect">
            <a:avLst/>
          </a:prstGeom>
          <a:solidFill>
            <a:srgbClr val="CC0000"/>
          </a:solidFill>
          <a:ln w="9525">
            <a:noFill/>
          </a:ln>
        </p:spPr>
        <p:txBody>
          <a:bodyPr wrap="none" anchor="t">
            <a:spAutoFit/>
          </a:bodyPr>
          <a:p>
            <a:r>
              <a:rPr lang="zh-TW" altLang="en-US" sz="28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分地</a:t>
            </a:r>
            <a:endParaRPr lang="zh-TW" altLang="en-US" sz="280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451" name="Freeform 60450"/>
          <p:cNvSpPr/>
          <p:nvPr/>
        </p:nvSpPr>
        <p:spPr>
          <a:xfrm>
            <a:off x="2236788" y="4119563"/>
            <a:ext cx="1603375" cy="2738437"/>
          </a:xfrm>
          <a:custGeom>
            <a:avLst/>
            <a:gdLst/>
            <a:ahLst/>
            <a:cxnLst/>
            <a:pathLst>
              <a:path w="1010" h="1725">
                <a:moveTo>
                  <a:pt x="2" y="1046"/>
                </a:moveTo>
                <a:lnTo>
                  <a:pt x="85" y="995"/>
                </a:lnTo>
                <a:lnTo>
                  <a:pt x="240" y="863"/>
                </a:lnTo>
                <a:lnTo>
                  <a:pt x="381" y="705"/>
                </a:lnTo>
                <a:lnTo>
                  <a:pt x="482" y="609"/>
                </a:lnTo>
                <a:lnTo>
                  <a:pt x="609" y="412"/>
                </a:lnTo>
                <a:lnTo>
                  <a:pt x="684" y="285"/>
                </a:lnTo>
                <a:lnTo>
                  <a:pt x="793" y="0"/>
                </a:lnTo>
                <a:lnTo>
                  <a:pt x="837" y="76"/>
                </a:lnTo>
                <a:lnTo>
                  <a:pt x="888" y="112"/>
                </a:lnTo>
                <a:lnTo>
                  <a:pt x="955" y="122"/>
                </a:lnTo>
                <a:lnTo>
                  <a:pt x="981" y="165"/>
                </a:lnTo>
                <a:lnTo>
                  <a:pt x="997" y="215"/>
                </a:lnTo>
                <a:lnTo>
                  <a:pt x="1010" y="298"/>
                </a:lnTo>
                <a:lnTo>
                  <a:pt x="996" y="398"/>
                </a:lnTo>
                <a:lnTo>
                  <a:pt x="955" y="513"/>
                </a:lnTo>
                <a:lnTo>
                  <a:pt x="840" y="547"/>
                </a:lnTo>
                <a:lnTo>
                  <a:pt x="767" y="723"/>
                </a:lnTo>
                <a:lnTo>
                  <a:pt x="796" y="896"/>
                </a:lnTo>
                <a:lnTo>
                  <a:pt x="809" y="1050"/>
                </a:lnTo>
                <a:lnTo>
                  <a:pt x="780" y="1152"/>
                </a:lnTo>
                <a:lnTo>
                  <a:pt x="732" y="1299"/>
                </a:lnTo>
                <a:lnTo>
                  <a:pt x="665" y="1405"/>
                </a:lnTo>
                <a:lnTo>
                  <a:pt x="546" y="1527"/>
                </a:lnTo>
                <a:lnTo>
                  <a:pt x="383" y="1664"/>
                </a:lnTo>
                <a:lnTo>
                  <a:pt x="297" y="1725"/>
                </a:lnTo>
                <a:lnTo>
                  <a:pt x="82" y="1725"/>
                </a:lnTo>
                <a:lnTo>
                  <a:pt x="113" y="1622"/>
                </a:lnTo>
                <a:lnTo>
                  <a:pt x="53" y="1595"/>
                </a:lnTo>
                <a:lnTo>
                  <a:pt x="0" y="1523"/>
                </a:lnTo>
                <a:lnTo>
                  <a:pt x="2" y="1046"/>
                </a:lnTo>
                <a:close/>
              </a:path>
            </a:pathLst>
          </a:custGeom>
          <a:solidFill>
            <a:schemeClr val="tx2">
              <a:alpha val="30000"/>
            </a:schemeClr>
          </a:solidFill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0452" name="Freeform 60451"/>
          <p:cNvSpPr/>
          <p:nvPr/>
        </p:nvSpPr>
        <p:spPr>
          <a:xfrm>
            <a:off x="5260975" y="1673225"/>
            <a:ext cx="530225" cy="742950"/>
          </a:xfrm>
          <a:custGeom>
            <a:avLst/>
            <a:gdLst/>
            <a:ahLst/>
            <a:cxnLst/>
            <a:pathLst>
              <a:path w="334" h="468">
                <a:moveTo>
                  <a:pt x="0" y="213"/>
                </a:moveTo>
                <a:lnTo>
                  <a:pt x="12" y="132"/>
                </a:lnTo>
                <a:lnTo>
                  <a:pt x="12" y="86"/>
                </a:lnTo>
                <a:lnTo>
                  <a:pt x="108" y="24"/>
                </a:lnTo>
                <a:lnTo>
                  <a:pt x="209" y="0"/>
                </a:lnTo>
                <a:lnTo>
                  <a:pt x="300" y="31"/>
                </a:lnTo>
                <a:lnTo>
                  <a:pt x="334" y="84"/>
                </a:lnTo>
                <a:lnTo>
                  <a:pt x="332" y="134"/>
                </a:lnTo>
                <a:lnTo>
                  <a:pt x="317" y="225"/>
                </a:lnTo>
                <a:lnTo>
                  <a:pt x="272" y="324"/>
                </a:lnTo>
                <a:lnTo>
                  <a:pt x="264" y="360"/>
                </a:lnTo>
                <a:lnTo>
                  <a:pt x="204" y="431"/>
                </a:lnTo>
                <a:lnTo>
                  <a:pt x="156" y="440"/>
                </a:lnTo>
                <a:lnTo>
                  <a:pt x="102" y="460"/>
                </a:lnTo>
                <a:lnTo>
                  <a:pt x="70" y="458"/>
                </a:lnTo>
                <a:lnTo>
                  <a:pt x="27" y="468"/>
                </a:lnTo>
                <a:lnTo>
                  <a:pt x="6" y="431"/>
                </a:lnTo>
                <a:lnTo>
                  <a:pt x="22" y="376"/>
                </a:lnTo>
                <a:lnTo>
                  <a:pt x="19" y="335"/>
                </a:lnTo>
                <a:lnTo>
                  <a:pt x="22" y="300"/>
                </a:lnTo>
                <a:lnTo>
                  <a:pt x="25" y="242"/>
                </a:lnTo>
                <a:lnTo>
                  <a:pt x="0" y="213"/>
                </a:lnTo>
                <a:close/>
              </a:path>
            </a:pathLst>
          </a:custGeom>
          <a:solidFill>
            <a:schemeClr val="tx2">
              <a:alpha val="30000"/>
            </a:schemeClr>
          </a:solidFill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0453" name="Freeform 60452"/>
          <p:cNvSpPr/>
          <p:nvPr/>
        </p:nvSpPr>
        <p:spPr>
          <a:xfrm>
            <a:off x="4545013" y="-4762"/>
            <a:ext cx="2335212" cy="1030287"/>
          </a:xfrm>
          <a:custGeom>
            <a:avLst/>
            <a:gdLst/>
            <a:ahLst/>
            <a:cxnLst/>
            <a:pathLst>
              <a:path w="1471" h="649">
                <a:moveTo>
                  <a:pt x="0" y="598"/>
                </a:moveTo>
                <a:lnTo>
                  <a:pt x="223" y="634"/>
                </a:lnTo>
                <a:lnTo>
                  <a:pt x="355" y="649"/>
                </a:lnTo>
                <a:lnTo>
                  <a:pt x="478" y="649"/>
                </a:lnTo>
                <a:lnTo>
                  <a:pt x="588" y="634"/>
                </a:lnTo>
                <a:lnTo>
                  <a:pt x="684" y="524"/>
                </a:lnTo>
                <a:lnTo>
                  <a:pt x="766" y="466"/>
                </a:lnTo>
                <a:lnTo>
                  <a:pt x="1116" y="442"/>
                </a:lnTo>
                <a:lnTo>
                  <a:pt x="1359" y="454"/>
                </a:lnTo>
                <a:lnTo>
                  <a:pt x="1471" y="500"/>
                </a:lnTo>
                <a:lnTo>
                  <a:pt x="1471" y="1"/>
                </a:lnTo>
                <a:lnTo>
                  <a:pt x="267" y="0"/>
                </a:lnTo>
                <a:lnTo>
                  <a:pt x="240" y="61"/>
                </a:lnTo>
                <a:lnTo>
                  <a:pt x="225" y="121"/>
                </a:lnTo>
                <a:lnTo>
                  <a:pt x="183" y="209"/>
                </a:lnTo>
                <a:lnTo>
                  <a:pt x="147" y="320"/>
                </a:lnTo>
                <a:lnTo>
                  <a:pt x="108" y="401"/>
                </a:lnTo>
                <a:lnTo>
                  <a:pt x="46" y="477"/>
                </a:lnTo>
                <a:lnTo>
                  <a:pt x="0" y="598"/>
                </a:lnTo>
                <a:close/>
              </a:path>
            </a:pathLst>
          </a:custGeom>
          <a:solidFill>
            <a:schemeClr val="tx2">
              <a:alpha val="30000"/>
            </a:schemeClr>
          </a:solidFill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0425" name="Text Box 60424"/>
          <p:cNvSpPr txBox="1"/>
          <p:nvPr/>
        </p:nvSpPr>
        <p:spPr>
          <a:xfrm>
            <a:off x="2938463" y="5753100"/>
            <a:ext cx="10985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TW" sz="24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TW" altLang="en-US" sz="24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西缅</a:t>
            </a:r>
            <a:r>
              <a:rPr lang="en-US" altLang="zh-TW" sz="24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TW" sz="240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434" name="Text Box 60433"/>
          <p:cNvSpPr txBox="1"/>
          <p:nvPr/>
        </p:nvSpPr>
        <p:spPr>
          <a:xfrm>
            <a:off x="5665788" y="1422400"/>
            <a:ext cx="946150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TW" altLang="en-US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玛拿西</a:t>
            </a:r>
            <a:endParaRPr lang="zh-TW" altLang="en-US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442" name="Text Box 60441"/>
          <p:cNvSpPr txBox="1"/>
          <p:nvPr/>
        </p:nvSpPr>
        <p:spPr>
          <a:xfrm>
            <a:off x="3563938" y="4054475"/>
            <a:ext cx="387350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TW" altLang="en-US" sz="16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但</a:t>
            </a:r>
            <a:endParaRPr lang="zh-TW" altLang="en-US" sz="160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454" name="Oval 60453"/>
          <p:cNvSpPr/>
          <p:nvPr/>
        </p:nvSpPr>
        <p:spPr>
          <a:xfrm>
            <a:off x="4264025" y="5040313"/>
            <a:ext cx="119063" cy="115887"/>
          </a:xfrm>
          <a:prstGeom prst="ellipse">
            <a:avLst/>
          </a:prstGeom>
          <a:solidFill>
            <a:srgbClr val="FF0000"/>
          </a:solidFill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0455" name="Oval 60454"/>
          <p:cNvSpPr/>
          <p:nvPr/>
        </p:nvSpPr>
        <p:spPr>
          <a:xfrm>
            <a:off x="4560888" y="3463925"/>
            <a:ext cx="119062" cy="115888"/>
          </a:xfrm>
          <a:prstGeom prst="ellipse">
            <a:avLst/>
          </a:prstGeom>
          <a:solidFill>
            <a:srgbClr val="FF0000"/>
          </a:solidFill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0456" name="Oval 60455"/>
          <p:cNvSpPr/>
          <p:nvPr/>
        </p:nvSpPr>
        <p:spPr>
          <a:xfrm>
            <a:off x="5670550" y="4340225"/>
            <a:ext cx="119063" cy="115888"/>
          </a:xfrm>
          <a:prstGeom prst="ellipse">
            <a:avLst/>
          </a:prstGeom>
          <a:solidFill>
            <a:srgbClr val="FF0000"/>
          </a:solidFill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0457" name="Oval 60456"/>
          <p:cNvSpPr/>
          <p:nvPr/>
        </p:nvSpPr>
        <p:spPr>
          <a:xfrm>
            <a:off x="5984875" y="2725738"/>
            <a:ext cx="119063" cy="115887"/>
          </a:xfrm>
          <a:prstGeom prst="ellipse">
            <a:avLst/>
          </a:prstGeom>
          <a:solidFill>
            <a:srgbClr val="FF0000"/>
          </a:solidFill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0458" name="Oval 60457"/>
          <p:cNvSpPr/>
          <p:nvPr/>
        </p:nvSpPr>
        <p:spPr>
          <a:xfrm>
            <a:off x="5756275" y="2143125"/>
            <a:ext cx="119063" cy="115888"/>
          </a:xfrm>
          <a:prstGeom prst="ellipse">
            <a:avLst/>
          </a:prstGeom>
          <a:solidFill>
            <a:srgbClr val="FF0000"/>
          </a:solidFill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0459" name="Oval 60458"/>
          <p:cNvSpPr/>
          <p:nvPr/>
        </p:nvSpPr>
        <p:spPr>
          <a:xfrm>
            <a:off x="5067300" y="1435100"/>
            <a:ext cx="119063" cy="115888"/>
          </a:xfrm>
          <a:prstGeom prst="ellipse">
            <a:avLst/>
          </a:prstGeom>
          <a:solidFill>
            <a:srgbClr val="FF0000"/>
          </a:solidFill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0460" name="Oval 60459"/>
          <p:cNvSpPr/>
          <p:nvPr/>
        </p:nvSpPr>
        <p:spPr>
          <a:xfrm>
            <a:off x="4995863" y="4308475"/>
            <a:ext cx="119062" cy="115888"/>
          </a:xfrm>
          <a:prstGeom prst="ellipse">
            <a:avLst/>
          </a:prstGeom>
          <a:solidFill>
            <a:schemeClr val="accent2"/>
          </a:solidFill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0461" name="Oval 60460"/>
          <p:cNvSpPr/>
          <p:nvPr/>
        </p:nvSpPr>
        <p:spPr>
          <a:xfrm>
            <a:off x="4606925" y="3803650"/>
            <a:ext cx="119063" cy="115888"/>
          </a:xfrm>
          <a:prstGeom prst="ellipse">
            <a:avLst/>
          </a:prstGeom>
          <a:solidFill>
            <a:schemeClr val="accent2"/>
          </a:solidFill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0462" name="Straight Connector 60461"/>
          <p:cNvSpPr/>
          <p:nvPr/>
        </p:nvSpPr>
        <p:spPr>
          <a:xfrm flipH="1">
            <a:off x="5130800" y="4110038"/>
            <a:ext cx="1884363" cy="233362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60463" name="Straight Connector 60462"/>
          <p:cNvSpPr/>
          <p:nvPr/>
        </p:nvSpPr>
        <p:spPr>
          <a:xfrm flipH="1">
            <a:off x="4729163" y="3738563"/>
            <a:ext cx="2297112" cy="112712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60464" name="Text Box 60463"/>
          <p:cNvSpPr txBox="1"/>
          <p:nvPr/>
        </p:nvSpPr>
        <p:spPr>
          <a:xfrm>
            <a:off x="6981825" y="3919538"/>
            <a:ext cx="590550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TW" altLang="en-US" sz="16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吉甲</a:t>
            </a:r>
            <a:endParaRPr lang="zh-TW" altLang="en-US" sz="160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465" name="Text Box 60464"/>
          <p:cNvSpPr txBox="1"/>
          <p:nvPr/>
        </p:nvSpPr>
        <p:spPr>
          <a:xfrm>
            <a:off x="6969125" y="3533775"/>
            <a:ext cx="590550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TW" altLang="en-US" sz="16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示罗</a:t>
            </a:r>
            <a:endParaRPr lang="zh-TW" altLang="en-US" sz="160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2" grpId="0"/>
      <p:bldP spid="60424" grpId="0"/>
      <p:bldP spid="60430" grpId="0"/>
      <p:bldP spid="60432" grpId="0"/>
      <p:bldP spid="60438" grpId="0"/>
      <p:bldP spid="60440" grpId="0"/>
      <p:bldP spid="60447" grpId="0"/>
      <p:bldP spid="60449" grpId="0"/>
      <p:bldP spid="60444" grpId="0"/>
      <p:bldP spid="60427" grpId="0"/>
      <p:bldP spid="60425" grpId="0"/>
      <p:bldP spid="60434" grpId="0"/>
      <p:bldP spid="60442" grpId="0"/>
      <p:bldP spid="60464" grpId="0"/>
      <p:bldP spid="60465" grpId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WPS Presentation</Application>
  <PresentationFormat>On-screen Show</PresentationFormat>
  <Paragraphs>39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宋体</vt:lpstr>
      <vt:lpstr>Wingdings</vt:lpstr>
      <vt:lpstr>黑体</vt:lpstr>
      <vt:lpstr>PMingLiU</vt:lpstr>
      <vt:lpstr>MingLiU-ExtB</vt:lpstr>
      <vt:lpstr>微软雅黑</vt:lpstr>
      <vt:lpstr>Arial Unicode MS</vt:lpstr>
      <vt:lpstr>Calibri</vt:lpstr>
      <vt:lpstr>Default Design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</dc:creator>
  <cp:lastModifiedBy>16047</cp:lastModifiedBy>
  <cp:revision>171</cp:revision>
  <dcterms:created xsi:type="dcterms:W3CDTF">2010-09-27T10:14:17Z</dcterms:created>
  <dcterms:modified xsi:type="dcterms:W3CDTF">2020-02-04T19:05:56Z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1033-11.2.0.9144</vt:lpwstr>
  </property>
</Properties>
</file>